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3534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2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1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38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5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6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0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6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0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0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7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7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1847-B3CF-4BCF-82B4-754799709E2A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9A764-594C-463C-91D0-46A76417C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6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hasko@mail.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04664" y="350489"/>
            <a:ext cx="2376264" cy="93010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Hasko</a:t>
            </a:r>
            <a:r>
              <a:rPr lang="en-US" sz="2800" dirty="0" smtClean="0">
                <a:latin typeface="Bookman Old Style" panose="02050604050505020204" pitchFamily="18" charset="0"/>
              </a:rPr>
              <a:t>®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4944" y="350489"/>
            <a:ext cx="3672408" cy="129014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i="1" dirty="0">
                <a:latin typeface="Bookman Old Style" panose="02050604050505020204" pitchFamily="18" charset="0"/>
              </a:rPr>
              <a:t>ООО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Производственное предприятие</a:t>
            </a:r>
            <a:endParaRPr lang="en-US" sz="1200" b="1" i="1" dirty="0" smtClean="0">
              <a:latin typeface="Bookman Old Style" panose="02050604050505020204" pitchFamily="18" charset="0"/>
            </a:endParaRPr>
          </a:p>
          <a:p>
            <a:r>
              <a:rPr lang="ru-RU" sz="1200" b="1" i="1" dirty="0" smtClean="0">
                <a:latin typeface="Bookman Old Style" panose="02050604050505020204" pitchFamily="18" charset="0"/>
              </a:rPr>
              <a:t>"</a:t>
            </a:r>
            <a:r>
              <a:rPr lang="ru-RU" sz="1200" b="1" i="1" dirty="0">
                <a:latin typeface="Bookman Old Style" panose="02050604050505020204" pitchFamily="18" charset="0"/>
              </a:rPr>
              <a:t>Озерская трубная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компания«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Челябинская область, г.Озерск,</a:t>
            </a:r>
          </a:p>
          <a:p>
            <a:r>
              <a:rPr lang="ru-RU" sz="1200" i="1" dirty="0" smtClean="0">
                <a:latin typeface="Bookman Old Style" panose="02050604050505020204" pitchFamily="18" charset="0"/>
              </a:rPr>
              <a:t>п</a:t>
            </a:r>
            <a:r>
              <a:rPr lang="ru-RU" sz="1200" i="1" dirty="0">
                <a:latin typeface="Bookman Old Style" panose="02050604050505020204" pitchFamily="18" charset="0"/>
              </a:rPr>
              <a:t>. </a:t>
            </a:r>
            <a:r>
              <a:rPr lang="ru-RU" sz="1200" i="1" dirty="0" smtClean="0">
                <a:latin typeface="Bookman Old Style" panose="02050604050505020204" pitchFamily="18" charset="0"/>
              </a:rPr>
              <a:t>Новогорный, ул.Театральная, 8</a:t>
            </a:r>
          </a:p>
          <a:p>
            <a:r>
              <a:rPr lang="ru-RU" sz="1200" i="1" dirty="0">
                <a:latin typeface="Bookman Old Style" panose="02050604050505020204" pitchFamily="18" charset="0"/>
              </a:rPr>
              <a:t>8 (35130</a:t>
            </a:r>
            <a:r>
              <a:rPr lang="ru-RU" sz="1200" i="1" dirty="0" smtClean="0">
                <a:latin typeface="Bookman Old Style" panose="02050604050505020204" pitchFamily="18" charset="0"/>
              </a:rPr>
              <a:t>) 9-26-20, 9-21-88</a:t>
            </a:r>
          </a:p>
          <a:p>
            <a:r>
              <a:rPr lang="en-US" sz="1200" i="1" dirty="0">
                <a:latin typeface="Bookman Old Style" panose="02050604050505020204" pitchFamily="18" charset="0"/>
              </a:rPr>
              <a:t>E-mail: </a:t>
            </a:r>
            <a:r>
              <a:rPr lang="en-US" sz="1200" i="1" dirty="0" smtClean="0">
                <a:latin typeface="Bookman Old Style" panose="02050604050505020204" pitchFamily="18" charset="0"/>
                <a:hlinkClick r:id="rId2"/>
              </a:rPr>
              <a:t>hasko@mail.ru</a:t>
            </a:r>
            <a:endParaRPr lang="en-US" sz="1200" i="1" dirty="0" smtClean="0">
              <a:latin typeface="Bookman Old Style" panose="02050604050505020204" pitchFamily="18" charset="0"/>
            </a:endParaRPr>
          </a:p>
          <a:p>
            <a:r>
              <a:rPr lang="en-US" sz="1200" i="1" dirty="0" smtClean="0">
                <a:latin typeface="Bookman Old Style" panose="02050604050505020204" pitchFamily="18" charset="0"/>
              </a:rPr>
              <a:t>Web: www.hasko.ru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277661"/>
              </p:ext>
            </p:extLst>
          </p:nvPr>
        </p:nvGraphicFramePr>
        <p:xfrm>
          <a:off x="368660" y="2747591"/>
          <a:ext cx="6228691" cy="1767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96244"/>
                <a:gridCol w="1008112"/>
                <a:gridCol w="1080120"/>
                <a:gridCol w="1008112"/>
                <a:gridCol w="936103"/>
              </a:tblGrid>
              <a:tr h="39180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Обозначение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Диаметр наружный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Диаметр внутренний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, мм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Стоимость 1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п.м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руб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(в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т.ч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 НДС)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Вид упаковки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гофрированная 16/12,2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16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12,2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гофрированная 20/15,8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15,8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8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гофрированная 25/20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11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гофрированная 32/26,9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32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26,9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17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  <a:tr h="185122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Труба гофрированная 40/34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34,0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28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Бухта 50 м</a:t>
                      </a:r>
                      <a:endParaRPr lang="ru-RU" sz="10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68660" y="1784648"/>
            <a:ext cx="6264696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latin typeface="Bookman Old Style" panose="02050604050505020204" pitchFamily="18" charset="0"/>
              </a:rPr>
              <a:t>Труба</a:t>
            </a:r>
            <a:r>
              <a:rPr lang="en-US" sz="12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1200" b="1" i="1" dirty="0" smtClean="0">
                <a:latin typeface="Bookman Old Style" panose="02050604050505020204" pitchFamily="18" charset="0"/>
              </a:rPr>
              <a:t>гофрированная</a:t>
            </a:r>
          </a:p>
          <a:p>
            <a:pPr algn="ctr"/>
            <a:r>
              <a:rPr lang="ru-RU" sz="1000" i="1" dirty="0">
                <a:latin typeface="Bookman Old Style" panose="02050604050505020204" pitchFamily="18" charset="0"/>
              </a:rPr>
              <a:t>п</a:t>
            </a:r>
            <a:r>
              <a:rPr lang="ru-RU" sz="1000" i="1" dirty="0" smtClean="0">
                <a:latin typeface="Bookman Old Style" panose="02050604050505020204" pitchFamily="18" charset="0"/>
              </a:rPr>
              <a:t>редназначена для прокладки пластиковых трубопроводов через перекрытия (стены, перегородки, полы), прокладки скрытой электропроводки в стяжке полов, по стенам в </a:t>
            </a:r>
            <a:r>
              <a:rPr lang="ru-RU" sz="1000" i="1" dirty="0" err="1" smtClean="0">
                <a:latin typeface="Bookman Old Style" panose="02050604050505020204" pitchFamily="18" charset="0"/>
              </a:rPr>
              <a:t>штробах</a:t>
            </a:r>
            <a:r>
              <a:rPr lang="ru-RU" sz="1000" i="1" dirty="0" smtClean="0">
                <a:latin typeface="Bookman Old Style" panose="02050604050505020204" pitchFamily="18" charset="0"/>
              </a:rPr>
              <a:t> из несгораемых материалов, подачи воды для полива.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4704" y="9597984"/>
            <a:ext cx="35589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 </a:t>
            </a:r>
            <a:r>
              <a:rPr lang="ru-RU" sz="800" i="1" dirty="0" smtClean="0">
                <a:latin typeface="Bookman Old Style" panose="02050604050505020204" pitchFamily="18" charset="0"/>
              </a:rPr>
              <a:t>Актуальную стоимость продукции уточняйте у менеджеров </a:t>
            </a:r>
            <a:endParaRPr lang="ru-RU" sz="800" i="1" dirty="0">
              <a:latin typeface="Bookman Old Style" panose="020506040505050202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8660" y="4664968"/>
            <a:ext cx="3708412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200" dirty="0" smtClean="0">
                <a:latin typeface="Bookman Old Style" panose="02050604050505020204" pitchFamily="18" charset="0"/>
              </a:rPr>
              <a:t>Краткие технические характеристики:</a:t>
            </a:r>
          </a:p>
          <a:p>
            <a:r>
              <a:rPr lang="ru-RU" sz="1000" dirty="0" smtClean="0">
                <a:latin typeface="Bookman Old Style" panose="02050604050505020204" pitchFamily="18" charset="0"/>
              </a:rPr>
              <a:t>Материал: полиэтилен низкого давления (ПНД)</a:t>
            </a:r>
          </a:p>
          <a:p>
            <a:r>
              <a:rPr lang="ru-RU" sz="1000" dirty="0" smtClean="0">
                <a:latin typeface="Bookman Old Style" panose="02050604050505020204" pitchFamily="18" charset="0"/>
              </a:rPr>
              <a:t>Цвет: синий </a:t>
            </a:r>
            <a:r>
              <a:rPr lang="en-US" sz="1000" dirty="0" smtClean="0">
                <a:latin typeface="Bookman Old Style" panose="02050604050505020204" pitchFamily="18" charset="0"/>
              </a:rPr>
              <a:t>RAL 5005</a:t>
            </a:r>
          </a:p>
          <a:p>
            <a:r>
              <a:rPr lang="ru-RU" sz="1000" dirty="0" smtClean="0">
                <a:latin typeface="Bookman Old Style" panose="02050604050505020204" pitchFamily="18" charset="0"/>
              </a:rPr>
              <a:t>Температура монтажа: от -25°С до +90°С</a:t>
            </a:r>
          </a:p>
          <a:p>
            <a:r>
              <a:rPr lang="ru-RU" sz="1000" dirty="0" smtClean="0">
                <a:latin typeface="Bookman Old Style" panose="02050604050505020204" pitchFamily="18" charset="0"/>
              </a:rPr>
              <a:t>Диапазон рабочих температур: </a:t>
            </a:r>
            <a:r>
              <a:rPr lang="ru-RU" sz="1000" dirty="0">
                <a:latin typeface="Bookman Old Style" panose="02050604050505020204" pitchFamily="18" charset="0"/>
              </a:rPr>
              <a:t>от </a:t>
            </a:r>
            <a:r>
              <a:rPr lang="ru-RU" sz="1000" dirty="0" smtClean="0">
                <a:latin typeface="Bookman Old Style" panose="02050604050505020204" pitchFamily="18" charset="0"/>
              </a:rPr>
              <a:t>-40°С </a:t>
            </a:r>
            <a:r>
              <a:rPr lang="ru-RU" sz="1000" dirty="0">
                <a:latin typeface="Bookman Old Style" panose="02050604050505020204" pitchFamily="18" charset="0"/>
              </a:rPr>
              <a:t>до </a:t>
            </a:r>
            <a:r>
              <a:rPr lang="ru-RU" sz="1000" dirty="0" smtClean="0">
                <a:latin typeface="Bookman Old Style" panose="02050604050505020204" pitchFamily="18" charset="0"/>
              </a:rPr>
              <a:t>+45°С</a:t>
            </a:r>
          </a:p>
          <a:p>
            <a:r>
              <a:rPr lang="ru-RU" sz="1000" dirty="0" smtClean="0">
                <a:latin typeface="Bookman Old Style" panose="02050604050505020204" pitchFamily="18" charset="0"/>
              </a:rPr>
              <a:t>Механическая прочность: 350Н на 5 см при +20°С</a:t>
            </a:r>
            <a:endParaRPr lang="ru-RU" sz="1000" dirty="0">
              <a:latin typeface="Bookman Old Style" panose="02050604050505020204" pitchFamily="18" charset="0"/>
            </a:endParaRPr>
          </a:p>
          <a:p>
            <a:endParaRPr lang="ru-RU" sz="1000" dirty="0">
              <a:latin typeface="Bookman Old Style" panose="02050604050505020204" pitchFamily="18" charset="0"/>
            </a:endParaRPr>
          </a:p>
          <a:p>
            <a:endParaRPr lang="ru-RU" sz="1000" dirty="0">
              <a:latin typeface="Bookman Old Style" panose="02050604050505020204" pitchFamily="18" charset="0"/>
            </a:endParaRPr>
          </a:p>
        </p:txBody>
      </p:sp>
      <p:pic>
        <p:nvPicPr>
          <p:cNvPr id="12" name="Picture 1" descr="d:\Мои документы\Desktop\Сохраненные файлы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664" y="6465168"/>
            <a:ext cx="282892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d:\Мои документы\Desktop\Сохраненные файлы\1100.400.jpg"/>
          <p:cNvPicPr>
            <a:picLocks noChangeAspect="1" noChangeArrowheads="1"/>
          </p:cNvPicPr>
          <p:nvPr/>
        </p:nvPicPr>
        <p:blipFill>
          <a:blip r:embed="rId4" cstate="print"/>
          <a:srcRect l="14965" t="10714" r="13607" b="8929"/>
          <a:stretch>
            <a:fillRect/>
          </a:stretch>
        </p:blipFill>
        <p:spPr bwMode="auto">
          <a:xfrm>
            <a:off x="3617565" y="5889104"/>
            <a:ext cx="288032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4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191</Words>
  <Application>Microsoft Office PowerPoint</Application>
  <PresentationFormat>Лист A4 (210x297 мм)</PresentationFormat>
  <Paragraphs>47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ООО "ОТК"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Denis</cp:lastModifiedBy>
  <cp:revision>17</cp:revision>
  <cp:lastPrinted>2016-04-19T03:39:13Z</cp:lastPrinted>
  <dcterms:created xsi:type="dcterms:W3CDTF">2016-04-18T11:37:03Z</dcterms:created>
  <dcterms:modified xsi:type="dcterms:W3CDTF">2018-06-21T08:47:13Z</dcterms:modified>
</cp:coreProperties>
</file>