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682" y="31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220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916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386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153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263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601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36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409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10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172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87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D1847-B3CF-4BCF-82B4-754799709E2A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6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hasko@mail.ru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04664" y="350489"/>
            <a:ext cx="2376264" cy="93010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Hasko</a:t>
            </a:r>
            <a:r>
              <a:rPr lang="en-US" sz="2800" dirty="0" smtClean="0">
                <a:latin typeface="Bookman Old Style" panose="02050604050505020204" pitchFamily="18" charset="0"/>
              </a:rPr>
              <a:t>®</a:t>
            </a:r>
            <a:endParaRPr lang="ru-RU" sz="2800" dirty="0">
              <a:latin typeface="Bookman Old Style" panose="020506040505050202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24944" y="350489"/>
            <a:ext cx="3672408" cy="129014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i="1" dirty="0">
                <a:latin typeface="Bookman Old Style" panose="02050604050505020204" pitchFamily="18" charset="0"/>
              </a:rPr>
              <a:t>ООО </a:t>
            </a:r>
            <a:r>
              <a:rPr lang="ru-RU" sz="1200" b="1" i="1" dirty="0" smtClean="0">
                <a:latin typeface="Bookman Old Style" panose="02050604050505020204" pitchFamily="18" charset="0"/>
              </a:rPr>
              <a:t>Производственное предприятие</a:t>
            </a:r>
            <a:endParaRPr lang="en-US" sz="1200" b="1" i="1" dirty="0" smtClean="0">
              <a:latin typeface="Bookman Old Style" panose="02050604050505020204" pitchFamily="18" charset="0"/>
            </a:endParaRPr>
          </a:p>
          <a:p>
            <a:r>
              <a:rPr lang="ru-RU" sz="1200" b="1" i="1" dirty="0" smtClean="0">
                <a:latin typeface="Bookman Old Style" panose="02050604050505020204" pitchFamily="18" charset="0"/>
              </a:rPr>
              <a:t>"</a:t>
            </a:r>
            <a:r>
              <a:rPr lang="ru-RU" sz="1200" b="1" i="1" dirty="0">
                <a:latin typeface="Bookman Old Style" panose="02050604050505020204" pitchFamily="18" charset="0"/>
              </a:rPr>
              <a:t>Озерская трубная </a:t>
            </a:r>
            <a:r>
              <a:rPr lang="ru-RU" sz="1200" b="1" i="1" dirty="0" smtClean="0">
                <a:latin typeface="Bookman Old Style" panose="02050604050505020204" pitchFamily="18" charset="0"/>
              </a:rPr>
              <a:t>компания«</a:t>
            </a:r>
          </a:p>
          <a:p>
            <a:r>
              <a:rPr lang="ru-RU" sz="1200" i="1" dirty="0" smtClean="0">
                <a:latin typeface="Bookman Old Style" panose="02050604050505020204" pitchFamily="18" charset="0"/>
              </a:rPr>
              <a:t>Челябинская область, г.Озерск,</a:t>
            </a:r>
          </a:p>
          <a:p>
            <a:r>
              <a:rPr lang="ru-RU" sz="1200" i="1" dirty="0" smtClean="0">
                <a:latin typeface="Bookman Old Style" panose="02050604050505020204" pitchFamily="18" charset="0"/>
              </a:rPr>
              <a:t>п</a:t>
            </a:r>
            <a:r>
              <a:rPr lang="ru-RU" sz="1200" i="1" dirty="0">
                <a:latin typeface="Bookman Old Style" panose="02050604050505020204" pitchFamily="18" charset="0"/>
              </a:rPr>
              <a:t>. </a:t>
            </a:r>
            <a:r>
              <a:rPr lang="ru-RU" sz="1200" i="1" dirty="0" smtClean="0">
                <a:latin typeface="Bookman Old Style" panose="02050604050505020204" pitchFamily="18" charset="0"/>
              </a:rPr>
              <a:t>Новогорный, ул.Театральная, 8</a:t>
            </a:r>
          </a:p>
          <a:p>
            <a:r>
              <a:rPr lang="ru-RU" sz="1200" i="1" dirty="0">
                <a:latin typeface="Bookman Old Style" panose="02050604050505020204" pitchFamily="18" charset="0"/>
              </a:rPr>
              <a:t>8 (35130</a:t>
            </a:r>
            <a:r>
              <a:rPr lang="ru-RU" sz="1200" i="1" dirty="0" smtClean="0">
                <a:latin typeface="Bookman Old Style" panose="02050604050505020204" pitchFamily="18" charset="0"/>
              </a:rPr>
              <a:t>) 9-26-20, 9-21-88</a:t>
            </a:r>
          </a:p>
          <a:p>
            <a:r>
              <a:rPr lang="en-US" sz="1200" i="1" dirty="0">
                <a:latin typeface="Bookman Old Style" panose="02050604050505020204" pitchFamily="18" charset="0"/>
              </a:rPr>
              <a:t>E-mail: </a:t>
            </a:r>
            <a:r>
              <a:rPr lang="en-US" sz="1200" i="1" dirty="0" smtClean="0">
                <a:latin typeface="Bookman Old Style" panose="02050604050505020204" pitchFamily="18" charset="0"/>
                <a:hlinkClick r:id="rId2"/>
              </a:rPr>
              <a:t>hasko@mail.ru</a:t>
            </a:r>
            <a:endParaRPr lang="en-US" sz="1200" i="1" dirty="0" smtClean="0">
              <a:latin typeface="Bookman Old Style" panose="02050604050505020204" pitchFamily="18" charset="0"/>
            </a:endParaRPr>
          </a:p>
          <a:p>
            <a:r>
              <a:rPr lang="en-US" sz="1200" i="1" dirty="0" smtClean="0">
                <a:latin typeface="Bookman Old Style" panose="02050604050505020204" pitchFamily="18" charset="0"/>
              </a:rPr>
              <a:t>Web: www.hasko.ru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694586"/>
              </p:ext>
            </p:extLst>
          </p:nvPr>
        </p:nvGraphicFramePr>
        <p:xfrm>
          <a:off x="350938" y="2907729"/>
          <a:ext cx="6264695" cy="2042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66036"/>
                <a:gridCol w="1005023"/>
                <a:gridCol w="869091"/>
                <a:gridCol w="796667"/>
                <a:gridCol w="1013939"/>
                <a:gridCol w="1013939"/>
              </a:tblGrid>
              <a:tr h="39180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Обозначение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Диаметр наружный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, мм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Толщина стенки, мм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Вес 1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п.м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.,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кг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Стоимость 1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п.м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.,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руб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(в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т.ч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. НДС)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Вид упаковки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PE-RT 16*2,0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16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0,092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49,0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</a:t>
                      </a:r>
                      <a:r>
                        <a:rPr lang="en-US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100</a:t>
                      </a:r>
                      <a:r>
                        <a:rPr lang="ru-RU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,</a:t>
                      </a:r>
                      <a:r>
                        <a:rPr lang="ru-RU" sz="75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en-US" sz="75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</a:t>
                      </a:r>
                      <a:r>
                        <a:rPr lang="ru-RU" sz="75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00</a:t>
                      </a:r>
                      <a:r>
                        <a:rPr lang="ru-RU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м</a:t>
                      </a:r>
                      <a:endParaRPr lang="ru-RU" sz="75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PE-RT 20*2,0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0,119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62,0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</a:t>
                      </a:r>
                      <a:r>
                        <a:rPr lang="en-US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100</a:t>
                      </a:r>
                      <a:r>
                        <a:rPr lang="ru-RU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,</a:t>
                      </a:r>
                      <a:r>
                        <a:rPr lang="ru-RU" sz="75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en-US" sz="75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</a:t>
                      </a:r>
                      <a:r>
                        <a:rPr lang="ru-RU" sz="75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00</a:t>
                      </a:r>
                      <a:r>
                        <a:rPr lang="ru-RU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м</a:t>
                      </a:r>
                      <a:endParaRPr lang="ru-RU" sz="75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PE-RT 26*3,0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26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0,212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54,0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100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м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PE-RT 32*3,0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32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0,280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71,5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100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м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PE-RT 40*3,5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3,5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0,427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109,0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100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м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PE-RT 50*4,0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0,586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149,5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 м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PE-RT 63*4,5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63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4,5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0,832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212,0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 м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368660" y="1784648"/>
            <a:ext cx="6264696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latin typeface="Bookman Old Style" panose="02050604050505020204" pitchFamily="18" charset="0"/>
              </a:rPr>
              <a:t>Труба</a:t>
            </a:r>
            <a:r>
              <a:rPr lang="en-US" sz="12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1200" b="1" i="1" dirty="0" smtClean="0">
                <a:latin typeface="Bookman Old Style" panose="02050604050505020204" pitchFamily="18" charset="0"/>
              </a:rPr>
              <a:t>напорная из полиэтилена </a:t>
            </a:r>
            <a:r>
              <a:rPr lang="en-US" sz="1200" b="1" i="1" dirty="0" smtClean="0">
                <a:latin typeface="Bookman Old Style" panose="02050604050505020204" pitchFamily="18" charset="0"/>
              </a:rPr>
              <a:t>PE-RT</a:t>
            </a:r>
            <a:r>
              <a:rPr lang="ru-RU" sz="1200" b="1" i="1" dirty="0" smtClean="0">
                <a:latin typeface="Bookman Old Style" panose="02050604050505020204" pitchFamily="18" charset="0"/>
              </a:rPr>
              <a:t>, тип 1</a:t>
            </a:r>
          </a:p>
          <a:p>
            <a:pPr algn="ctr"/>
            <a:r>
              <a:rPr lang="ru-RU" sz="1000" b="1" i="1" dirty="0" smtClean="0">
                <a:latin typeface="Bookman Old Style" panose="02050604050505020204" pitchFamily="18" charset="0"/>
              </a:rPr>
              <a:t>по </a:t>
            </a:r>
            <a:r>
              <a:rPr lang="ru-RU" sz="1000" b="1" i="1" dirty="0">
                <a:latin typeface="Bookman Old Style" panose="02050604050505020204" pitchFamily="18" charset="0"/>
              </a:rPr>
              <a:t>ГОСТ </a:t>
            </a:r>
            <a:r>
              <a:rPr lang="ru-RU" sz="1000" b="1" i="1" dirty="0" smtClean="0">
                <a:latin typeface="Bookman Old Style" panose="02050604050505020204" pitchFamily="18" charset="0"/>
              </a:rPr>
              <a:t>32415-2013 </a:t>
            </a:r>
            <a:r>
              <a:rPr lang="en-US" sz="1000" b="1" i="1" dirty="0" smtClean="0">
                <a:latin typeface="Bookman Old Style" panose="02050604050505020204" pitchFamily="18" charset="0"/>
              </a:rPr>
              <a:t>“</a:t>
            </a:r>
            <a:r>
              <a:rPr lang="ru-RU" sz="1000" b="1" i="1" dirty="0" smtClean="0">
                <a:latin typeface="Bookman Old Style" panose="02050604050505020204" pitchFamily="18" charset="0"/>
              </a:rPr>
              <a:t>Трубы напорные из термопластов и соединительные детали к ним для систем водоснабжения и отопления. Общие технические условия</a:t>
            </a:r>
            <a:r>
              <a:rPr lang="en-US" sz="1000" b="1" i="1" dirty="0" smtClean="0">
                <a:latin typeface="Bookman Old Style" panose="02050604050505020204" pitchFamily="18" charset="0"/>
              </a:rPr>
              <a:t>”</a:t>
            </a:r>
            <a:endParaRPr lang="ru-RU" sz="1000" b="1" i="1" dirty="0" smtClean="0">
              <a:latin typeface="Bookman Old Style" panose="0205060405050502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4704" y="9597984"/>
            <a:ext cx="35589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 </a:t>
            </a:r>
            <a:r>
              <a:rPr lang="ru-RU" sz="800" i="1" dirty="0" smtClean="0">
                <a:latin typeface="Bookman Old Style" panose="02050604050505020204" pitchFamily="18" charset="0"/>
              </a:rPr>
              <a:t>Актуальную стоимость продукции уточняйте у менеджеров </a:t>
            </a:r>
            <a:endParaRPr lang="ru-RU" sz="800" i="1" dirty="0">
              <a:latin typeface="Bookman Old Style" panose="020506040505050202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1018" y="2504728"/>
            <a:ext cx="4824536" cy="2880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latin typeface="Bookman Old Style" panose="02050604050505020204" pitchFamily="18" charset="0"/>
              </a:rPr>
              <a:t>Труба</a:t>
            </a:r>
            <a:r>
              <a:rPr lang="en-US" sz="1200" b="1" i="1" dirty="0" smtClean="0">
                <a:latin typeface="Bookman Old Style" panose="02050604050505020204" pitchFamily="18" charset="0"/>
              </a:rPr>
              <a:t> PE-RT </a:t>
            </a:r>
            <a:r>
              <a:rPr lang="ru-RU" sz="1200" b="1" i="1" dirty="0" smtClean="0">
                <a:latin typeface="Bookman Old Style" panose="02050604050505020204" pitchFamily="18" charset="0"/>
              </a:rPr>
              <a:t>под фитинги</a:t>
            </a:r>
            <a:endParaRPr lang="ru-RU" sz="1200" b="1" i="1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615147"/>
              </p:ext>
            </p:extLst>
          </p:nvPr>
        </p:nvGraphicFramePr>
        <p:xfrm>
          <a:off x="341413" y="5529064"/>
          <a:ext cx="6264695" cy="2682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66036"/>
                <a:gridCol w="1005023"/>
                <a:gridCol w="869091"/>
                <a:gridCol w="796667"/>
                <a:gridCol w="1013939"/>
                <a:gridCol w="1013939"/>
              </a:tblGrid>
              <a:tr h="39180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Обозначение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Диаметр наружный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, мм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Толщина стенки, мм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Вес 1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п.м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.,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кг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Стоимость 1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п.м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.,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руб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(в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т.ч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. НДС)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Вид упаковки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PE-RT 16*2,0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16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2,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0,092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49,0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</a:t>
                      </a:r>
                      <a:r>
                        <a:rPr lang="en-US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100</a:t>
                      </a:r>
                      <a:r>
                        <a:rPr lang="ru-RU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,</a:t>
                      </a:r>
                      <a:r>
                        <a:rPr lang="ru-RU" sz="75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en-US" sz="75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</a:t>
                      </a:r>
                      <a:r>
                        <a:rPr lang="ru-RU" sz="75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00</a:t>
                      </a:r>
                      <a:r>
                        <a:rPr lang="ru-RU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м</a:t>
                      </a:r>
                      <a:endParaRPr lang="ru-RU" sz="75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PE-RT 20*2,0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2,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0,119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62,0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</a:t>
                      </a:r>
                      <a:r>
                        <a:rPr lang="en-US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100</a:t>
                      </a:r>
                      <a:r>
                        <a:rPr lang="ru-RU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,</a:t>
                      </a:r>
                      <a:r>
                        <a:rPr lang="ru-RU" sz="75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en-US" sz="75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</a:t>
                      </a:r>
                      <a:r>
                        <a:rPr lang="ru-RU" sz="75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00</a:t>
                      </a:r>
                      <a:r>
                        <a:rPr lang="ru-RU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м</a:t>
                      </a:r>
                      <a:endParaRPr lang="ru-RU" sz="75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PE-RT 2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*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2,3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2,3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0,170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43,5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100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м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PE-RT 32*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2,9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32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2,9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0,270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69,0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100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м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PE-RT 40*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3,7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3,7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0,447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114,0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100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м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PE-RT 50*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4,6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4,6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0,650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166,0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 м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PE-RT 63*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5,8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63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5,8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1,035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264,0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0 м</a:t>
                      </a:r>
                      <a:endParaRPr lang="en-US" sz="800" dirty="0" smtClean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PE-RT 75*6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,8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75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6,8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1,470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375,0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Отрезки</a:t>
                      </a:r>
                      <a:r>
                        <a:rPr lang="ru-RU" sz="75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до 12</a:t>
                      </a:r>
                      <a:r>
                        <a:rPr lang="en-US" sz="75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750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м</a:t>
                      </a:r>
                      <a:endParaRPr lang="en-US" sz="750" dirty="0" smtClean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PE-RT 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90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*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8,2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90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8,2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2,120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541,0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Отрезки до 12</a:t>
                      </a:r>
                      <a:r>
                        <a:rPr lang="en-US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м</a:t>
                      </a: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PE-RT 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110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*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10,0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110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10,0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3,160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806,0</a:t>
                      </a:r>
                      <a:endParaRPr lang="ru-RU" sz="8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Отрезки до 12</a:t>
                      </a:r>
                      <a:r>
                        <a:rPr lang="en-US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75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м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1061493" y="5126063"/>
            <a:ext cx="4824536" cy="2880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latin typeface="Bookman Old Style" panose="02050604050505020204" pitchFamily="18" charset="0"/>
              </a:rPr>
              <a:t>Труба</a:t>
            </a:r>
            <a:r>
              <a:rPr lang="en-US" sz="1200" b="1" i="1" dirty="0" smtClean="0">
                <a:latin typeface="Bookman Old Style" panose="02050604050505020204" pitchFamily="18" charset="0"/>
              </a:rPr>
              <a:t> PE-RT </a:t>
            </a:r>
            <a:r>
              <a:rPr lang="ru-RU" sz="1200" b="1" i="1" dirty="0" smtClean="0">
                <a:latin typeface="Bookman Old Style" panose="02050604050505020204" pitchFamily="18" charset="0"/>
              </a:rPr>
              <a:t>под сварку</a:t>
            </a:r>
            <a:endParaRPr lang="ru-RU" sz="1200" b="1" i="1" dirty="0">
              <a:latin typeface="Bookman Old Style" panose="020506040505050202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731" y="8281253"/>
            <a:ext cx="1966059" cy="1302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15" y="8229409"/>
            <a:ext cx="2044333" cy="1354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128" y="8243945"/>
            <a:ext cx="1805385" cy="1354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46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357</Words>
  <Application>Microsoft Office PowerPoint</Application>
  <PresentationFormat>Лист A4 (210x297 мм)</PresentationFormat>
  <Paragraphs>127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ООО "ОТК"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Denis</dc:creator>
  <cp:lastModifiedBy>Дергалев Евгений</cp:lastModifiedBy>
  <cp:revision>24</cp:revision>
  <cp:lastPrinted>2016-04-19T03:39:13Z</cp:lastPrinted>
  <dcterms:created xsi:type="dcterms:W3CDTF">2016-04-18T11:37:03Z</dcterms:created>
  <dcterms:modified xsi:type="dcterms:W3CDTF">2019-03-14T05:30:19Z</dcterms:modified>
</cp:coreProperties>
</file>