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682" y="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220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916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386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153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263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601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365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409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10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172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87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D1847-B3CF-4BCF-82B4-754799709E2A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6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hasko@mail.ru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04664" y="350489"/>
            <a:ext cx="2376264" cy="93010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Hasko</a:t>
            </a:r>
            <a:r>
              <a:rPr lang="en-US" sz="2800" dirty="0" smtClean="0">
                <a:latin typeface="Bookman Old Style" panose="02050604050505020204" pitchFamily="18" charset="0"/>
              </a:rPr>
              <a:t>®</a:t>
            </a:r>
            <a:endParaRPr lang="ru-RU" sz="2800" dirty="0">
              <a:latin typeface="Bookman Old Style" panose="020506040505050202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24944" y="350489"/>
            <a:ext cx="3672408" cy="129014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i="1" dirty="0">
                <a:latin typeface="Bookman Old Style" panose="02050604050505020204" pitchFamily="18" charset="0"/>
              </a:rPr>
              <a:t>ООО </a:t>
            </a:r>
            <a:r>
              <a:rPr lang="ru-RU" sz="1200" b="1" i="1" dirty="0" smtClean="0">
                <a:latin typeface="Bookman Old Style" panose="02050604050505020204" pitchFamily="18" charset="0"/>
              </a:rPr>
              <a:t>Производственное предприятие</a:t>
            </a:r>
            <a:endParaRPr lang="en-US" sz="1200" b="1" i="1" dirty="0" smtClean="0">
              <a:latin typeface="Bookman Old Style" panose="02050604050505020204" pitchFamily="18" charset="0"/>
            </a:endParaRPr>
          </a:p>
          <a:p>
            <a:r>
              <a:rPr lang="ru-RU" sz="1200" b="1" i="1" dirty="0" smtClean="0">
                <a:latin typeface="Bookman Old Style" panose="02050604050505020204" pitchFamily="18" charset="0"/>
              </a:rPr>
              <a:t>"</a:t>
            </a:r>
            <a:r>
              <a:rPr lang="ru-RU" sz="1200" b="1" i="1" dirty="0">
                <a:latin typeface="Bookman Old Style" panose="02050604050505020204" pitchFamily="18" charset="0"/>
              </a:rPr>
              <a:t>Озерская трубная </a:t>
            </a:r>
            <a:r>
              <a:rPr lang="ru-RU" sz="1200" b="1" i="1" dirty="0" smtClean="0">
                <a:latin typeface="Bookman Old Style" panose="02050604050505020204" pitchFamily="18" charset="0"/>
              </a:rPr>
              <a:t>компания«</a:t>
            </a:r>
          </a:p>
          <a:p>
            <a:r>
              <a:rPr lang="ru-RU" sz="1200" i="1" dirty="0" smtClean="0">
                <a:latin typeface="Bookman Old Style" panose="02050604050505020204" pitchFamily="18" charset="0"/>
              </a:rPr>
              <a:t>Челябинская область, г.Озерск,</a:t>
            </a:r>
          </a:p>
          <a:p>
            <a:r>
              <a:rPr lang="ru-RU" sz="1200" i="1" dirty="0" smtClean="0">
                <a:latin typeface="Bookman Old Style" panose="02050604050505020204" pitchFamily="18" charset="0"/>
              </a:rPr>
              <a:t>п</a:t>
            </a:r>
            <a:r>
              <a:rPr lang="ru-RU" sz="1200" i="1" dirty="0">
                <a:latin typeface="Bookman Old Style" panose="02050604050505020204" pitchFamily="18" charset="0"/>
              </a:rPr>
              <a:t>. </a:t>
            </a:r>
            <a:r>
              <a:rPr lang="ru-RU" sz="1200" i="1" dirty="0" smtClean="0">
                <a:latin typeface="Bookman Old Style" panose="02050604050505020204" pitchFamily="18" charset="0"/>
              </a:rPr>
              <a:t>Новогорный, ул.Театральная, 8</a:t>
            </a:r>
          </a:p>
          <a:p>
            <a:r>
              <a:rPr lang="ru-RU" sz="1200" i="1" dirty="0">
                <a:latin typeface="Bookman Old Style" panose="02050604050505020204" pitchFamily="18" charset="0"/>
              </a:rPr>
              <a:t>8 (35130</a:t>
            </a:r>
            <a:r>
              <a:rPr lang="ru-RU" sz="1200" i="1" dirty="0" smtClean="0">
                <a:latin typeface="Bookman Old Style" panose="02050604050505020204" pitchFamily="18" charset="0"/>
              </a:rPr>
              <a:t>) 9-26-20, 9-21-88</a:t>
            </a:r>
          </a:p>
          <a:p>
            <a:r>
              <a:rPr lang="en-US" sz="1200" i="1" dirty="0">
                <a:latin typeface="Bookman Old Style" panose="02050604050505020204" pitchFamily="18" charset="0"/>
              </a:rPr>
              <a:t>E-mail: </a:t>
            </a:r>
            <a:r>
              <a:rPr lang="en-US" sz="1200" i="1" dirty="0" smtClean="0">
                <a:latin typeface="Bookman Old Style" panose="02050604050505020204" pitchFamily="18" charset="0"/>
                <a:hlinkClick r:id="rId2"/>
              </a:rPr>
              <a:t>hasko@mail.ru</a:t>
            </a:r>
            <a:endParaRPr lang="en-US" sz="1200" i="1" dirty="0" smtClean="0">
              <a:latin typeface="Bookman Old Style" panose="02050604050505020204" pitchFamily="18" charset="0"/>
            </a:endParaRPr>
          </a:p>
          <a:p>
            <a:r>
              <a:rPr lang="en-US" sz="1200" i="1" dirty="0" smtClean="0">
                <a:latin typeface="Bookman Old Style" panose="02050604050505020204" pitchFamily="18" charset="0"/>
              </a:rPr>
              <a:t>Web: www.hasko.ru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082221"/>
              </p:ext>
            </p:extLst>
          </p:nvPr>
        </p:nvGraphicFramePr>
        <p:xfrm>
          <a:off x="368661" y="2747591"/>
          <a:ext cx="6264696" cy="5090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72019"/>
                <a:gridCol w="1206020"/>
                <a:gridCol w="1420483"/>
                <a:gridCol w="1566174"/>
              </a:tblGrid>
              <a:tr h="39180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Диаметр наружный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, мм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Толщина стенки, мм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Вес 1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п.м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.,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кг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Стоимость 1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п.м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.,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руб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(в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т.ч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. НДС)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110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2,5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0,88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115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125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2,5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1,01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132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140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1,33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175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160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1,53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200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180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1,72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225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200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3,2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2,03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266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225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3,5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2,52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330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250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3,9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3,13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410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280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4,4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3,92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514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315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4,9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4,88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639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355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5,6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6,28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823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400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5,6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7,15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937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450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5,6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8,19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1073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500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6,2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10,06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1318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560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7,0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12,67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1660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630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7,9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16,11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2110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710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8,9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20,50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2686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800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10,0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25,90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3393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900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11,2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32,70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4284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1000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12,4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40,20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5266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1100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13,8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49,25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6452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1200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14,9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58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7598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998" y="7977336"/>
            <a:ext cx="2283077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68660" y="1784648"/>
            <a:ext cx="6264696" cy="7920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b="1" i="1" dirty="0">
                <a:latin typeface="Bookman Old Style" panose="02050604050505020204" pitchFamily="18" charset="0"/>
              </a:rPr>
              <a:t>Труба-оболочка по ГОСТ 30732-2006</a:t>
            </a:r>
            <a:r>
              <a:rPr lang="ru-RU" sz="1000" b="1" i="1" dirty="0" smtClean="0">
                <a:latin typeface="Bookman Old Style" panose="02050604050505020204" pitchFamily="18" charset="0"/>
              </a:rPr>
              <a:t>, предназначена </a:t>
            </a:r>
            <a:r>
              <a:rPr lang="ru-RU" sz="1000" b="1" i="1" dirty="0">
                <a:latin typeface="Bookman Old Style" panose="02050604050505020204" pitchFamily="18" charset="0"/>
              </a:rPr>
              <a:t>для использования в  качестве  комплектующих  при  изготовлении  изделий по ГОСТ 30732-2006 "Трубы и фасонные изделия стальные с тепловой изоляцией из пенополиуретана с защитной оболочкой. Технические условия"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4704" y="9597984"/>
            <a:ext cx="35589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 </a:t>
            </a:r>
            <a:r>
              <a:rPr lang="ru-RU" sz="800" i="1" dirty="0" smtClean="0">
                <a:latin typeface="Bookman Old Style" panose="02050604050505020204" pitchFamily="18" charset="0"/>
              </a:rPr>
              <a:t>Актуальную стоимость продукции уточняйте у менеджеров </a:t>
            </a:r>
            <a:endParaRPr lang="ru-RU" sz="800" i="1" dirty="0"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692" y="8042232"/>
            <a:ext cx="2348880" cy="1555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7957095"/>
            <a:ext cx="2024844" cy="1349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46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189</Words>
  <Application>Microsoft Office PowerPoint</Application>
  <PresentationFormat>Лист A4 (210x297 мм)</PresentationFormat>
  <Paragraphs>102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ООО "ОТК"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Denis</dc:creator>
  <cp:lastModifiedBy>Дергалев Евгений</cp:lastModifiedBy>
  <cp:revision>20</cp:revision>
  <cp:lastPrinted>2016-04-19T03:39:13Z</cp:lastPrinted>
  <dcterms:created xsi:type="dcterms:W3CDTF">2016-04-18T11:37:03Z</dcterms:created>
  <dcterms:modified xsi:type="dcterms:W3CDTF">2018-10-08T08:45:03Z</dcterms:modified>
</cp:coreProperties>
</file>