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682" y="-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2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8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5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6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0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6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0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0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7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1847-B3CF-4BCF-82B4-754799709E2A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hasko@mail.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04664" y="350489"/>
            <a:ext cx="2376264" cy="930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Hasko</a:t>
            </a:r>
            <a:r>
              <a:rPr lang="en-US" sz="2800" dirty="0" smtClean="0">
                <a:latin typeface="Bookman Old Style" panose="02050604050505020204" pitchFamily="18" charset="0"/>
              </a:rPr>
              <a:t>®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4944" y="350489"/>
            <a:ext cx="3672408" cy="129014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dirty="0">
                <a:latin typeface="Bookman Old Style" panose="02050604050505020204" pitchFamily="18" charset="0"/>
              </a:rPr>
              <a:t>ООО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Производственное предприятие</a:t>
            </a:r>
            <a:endParaRPr lang="en-US" sz="1200" b="1" i="1" dirty="0" smtClean="0">
              <a:latin typeface="Bookman Old Style" panose="02050604050505020204" pitchFamily="18" charset="0"/>
            </a:endParaRPr>
          </a:p>
          <a:p>
            <a:r>
              <a:rPr lang="ru-RU" sz="1200" b="1" i="1" dirty="0" smtClean="0">
                <a:latin typeface="Bookman Old Style" panose="02050604050505020204" pitchFamily="18" charset="0"/>
              </a:rPr>
              <a:t>"</a:t>
            </a:r>
            <a:r>
              <a:rPr lang="ru-RU" sz="1200" b="1" i="1" dirty="0">
                <a:latin typeface="Bookman Old Style" panose="02050604050505020204" pitchFamily="18" charset="0"/>
              </a:rPr>
              <a:t>Озерская трубная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компания«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Челябинская область, г.Озерск,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п</a:t>
            </a:r>
            <a:r>
              <a:rPr lang="ru-RU" sz="1200" i="1" dirty="0">
                <a:latin typeface="Bookman Old Style" panose="02050604050505020204" pitchFamily="18" charset="0"/>
              </a:rPr>
              <a:t>. </a:t>
            </a:r>
            <a:r>
              <a:rPr lang="ru-RU" sz="1200" i="1" dirty="0" smtClean="0">
                <a:latin typeface="Bookman Old Style" panose="02050604050505020204" pitchFamily="18" charset="0"/>
              </a:rPr>
              <a:t>Новогорный, ул.Театральная, 8</a:t>
            </a:r>
          </a:p>
          <a:p>
            <a:r>
              <a:rPr lang="ru-RU" sz="1200" i="1" dirty="0">
                <a:latin typeface="Bookman Old Style" panose="02050604050505020204" pitchFamily="18" charset="0"/>
              </a:rPr>
              <a:t>8 (35130</a:t>
            </a:r>
            <a:r>
              <a:rPr lang="ru-RU" sz="1200" i="1" dirty="0" smtClean="0">
                <a:latin typeface="Bookman Old Style" panose="02050604050505020204" pitchFamily="18" charset="0"/>
              </a:rPr>
              <a:t>) 9-26-20, 9-21-88</a:t>
            </a:r>
          </a:p>
          <a:p>
            <a:r>
              <a:rPr lang="en-US" sz="1200" i="1" dirty="0">
                <a:latin typeface="Bookman Old Style" panose="02050604050505020204" pitchFamily="18" charset="0"/>
              </a:rPr>
              <a:t>E-mail: </a:t>
            </a:r>
            <a:r>
              <a:rPr lang="en-US" sz="1200" i="1" dirty="0" smtClean="0">
                <a:latin typeface="Bookman Old Style" panose="02050604050505020204" pitchFamily="18" charset="0"/>
                <a:hlinkClick r:id="rId2"/>
              </a:rPr>
              <a:t>hasko@mail.ru</a:t>
            </a:r>
            <a:endParaRPr lang="en-US" sz="1200" i="1" dirty="0" smtClean="0">
              <a:latin typeface="Bookman Old Style" panose="02050604050505020204" pitchFamily="18" charset="0"/>
            </a:endParaRPr>
          </a:p>
          <a:p>
            <a:r>
              <a:rPr lang="en-US" sz="1200" i="1" dirty="0" smtClean="0">
                <a:latin typeface="Bookman Old Style" panose="02050604050505020204" pitchFamily="18" charset="0"/>
              </a:rPr>
              <a:t>Web: www.hasko.ru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612896"/>
              </p:ext>
            </p:extLst>
          </p:nvPr>
        </p:nvGraphicFramePr>
        <p:xfrm>
          <a:off x="217191" y="2747591"/>
          <a:ext cx="6416166" cy="3718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71649"/>
                <a:gridCol w="1008112"/>
                <a:gridCol w="864096"/>
                <a:gridCol w="695399"/>
                <a:gridCol w="1038455"/>
                <a:gridCol w="1038455"/>
              </a:tblGrid>
              <a:tr h="39180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Обозначение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наружный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Толщина стенки,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Вес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кг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Стоимость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руб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(в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т.ч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 НДС)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Вид упаковки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20*2,3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2,3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0,134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250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25*2,8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0,201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29,0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250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32*3,6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32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0,329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46,0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200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40*4,5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4,5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0,511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71,0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150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50*5,6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0,789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100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395649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63*7,1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63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7,1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1,27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177,0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100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3956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Труба ПЭ32 </a:t>
                      </a: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SDR9 75*8,4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8,4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1,79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249,0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ПЭ32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SDR9 90*10,1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2,59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360,0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68660" y="1784648"/>
            <a:ext cx="626469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latin typeface="Bookman Old Style" panose="02050604050505020204" pitchFamily="18" charset="0"/>
              </a:rPr>
              <a:t>Труба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напорная из полиэтилена ПЭ32</a:t>
            </a:r>
          </a:p>
          <a:p>
            <a:pPr algn="ctr"/>
            <a:r>
              <a:rPr lang="ru-RU" sz="1000" b="1" i="1" dirty="0" smtClean="0">
                <a:latin typeface="Bookman Old Style" panose="02050604050505020204" pitchFamily="18" charset="0"/>
              </a:rPr>
              <a:t>по </a:t>
            </a:r>
            <a:r>
              <a:rPr lang="ru-RU" sz="1000" b="1" i="1" dirty="0">
                <a:latin typeface="Bookman Old Style" panose="02050604050505020204" pitchFamily="18" charset="0"/>
              </a:rPr>
              <a:t>ГОСТ 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18599-2001 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“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Трубы напорные из полиэтилена. Технические условия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”</a:t>
            </a:r>
            <a:endParaRPr lang="ru-RU" sz="1000" b="1" i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1000" b="1" i="1" dirty="0" smtClean="0">
                <a:latin typeface="Bookman Old Style" panose="02050604050505020204" pitchFamily="18" charset="0"/>
              </a:rPr>
              <a:t>Размер 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SDR9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, номинальное давление для труб </a:t>
            </a:r>
            <a:r>
              <a:rPr lang="ru-RU" sz="1000" b="1" i="1" dirty="0">
                <a:latin typeface="Bookman Old Style" panose="02050604050505020204" pitchFamily="18" charset="0"/>
              </a:rPr>
              <a:t>из полиэтилена ПЭ 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32 </a:t>
            </a:r>
          </a:p>
          <a:p>
            <a:pPr algn="ctr"/>
            <a:r>
              <a:rPr lang="ru-RU" sz="1000" b="1" i="1" dirty="0" smtClean="0">
                <a:latin typeface="Bookman Old Style" panose="02050604050505020204" pitchFamily="18" charset="0"/>
              </a:rPr>
              <a:t>до 0,6 Мпа (6 кг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c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/см²) при 20 °С</a:t>
            </a:r>
            <a:endParaRPr lang="ru-RU" sz="1000" b="1" i="1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704" y="9597984"/>
            <a:ext cx="35589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</a:t>
            </a:r>
            <a:r>
              <a:rPr lang="ru-RU" sz="800" i="1" dirty="0" smtClean="0">
                <a:latin typeface="Bookman Old Style" panose="02050604050505020204" pitchFamily="18" charset="0"/>
              </a:rPr>
              <a:t>Актуальную стоимость продукции уточняйте у менеджеров </a:t>
            </a:r>
            <a:endParaRPr lang="ru-RU" sz="800" i="1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072" y="7850717"/>
            <a:ext cx="259228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872" y="7617296"/>
            <a:ext cx="2758022" cy="1838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49" y="6780203"/>
            <a:ext cx="2579479" cy="1934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23018</TotalTime>
  <Words>198</Words>
  <Application>Microsoft Office PowerPoint</Application>
  <PresentationFormat>Лист A4 (210x297 мм)</PresentationFormat>
  <Paragraphs>67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ООО "ОТК"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Дергалев Евгений</cp:lastModifiedBy>
  <cp:revision>21</cp:revision>
  <cp:lastPrinted>2016-04-27T09:22:15Z</cp:lastPrinted>
  <dcterms:created xsi:type="dcterms:W3CDTF">2016-04-18T11:37:03Z</dcterms:created>
  <dcterms:modified xsi:type="dcterms:W3CDTF">2019-01-16T10:35:46Z</dcterms:modified>
</cp:coreProperties>
</file>